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41" r:id="rId3"/>
    <p:sldId id="334" r:id="rId4"/>
    <p:sldId id="332" r:id="rId5"/>
    <p:sldId id="333" r:id="rId6"/>
    <p:sldId id="331" r:id="rId7"/>
    <p:sldId id="323" r:id="rId8"/>
    <p:sldId id="325" r:id="rId9"/>
    <p:sldId id="34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C23F9-2D11-451E-B761-285DC5FA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ACD728-900F-468E-9100-F3845E3E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675CC3-67AA-4AA1-BAFA-7D254166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D45D3E-E26C-4C1C-A0A6-E79A3B38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DEF96E-3ABA-4B4F-89F4-6E686D23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2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D9881-CB5A-4778-BB9E-BC4DFC16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C8C842-DA9A-4EE0-87BE-324D3B049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946D1-720C-40BC-A278-F8100208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80CE92-2A82-4EEB-9962-E0121052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EC097-B4C3-4EEB-B7B7-F9DB5CF1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2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12C67A1-D0C9-4D5E-A9BC-A06E03DDE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2359EE-2A0A-4AA9-AED1-8C88F1061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3317EA-E5E6-49AB-B018-5760E558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286C6D-29BF-46D9-84BC-4A2E26EB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90058E-1F4B-413F-A0E4-5907369F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29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B744F-D195-4322-8C17-F292CA78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E9A9A-C535-43ED-B61D-9B5F43258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07517-70B2-4F75-8A1B-A9E3BFE3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26A619-2FA2-48D0-8F29-1DCDC4E9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1FD193-B757-4860-B41E-FB55A0B7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77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271D6-C476-4FC1-A493-623058B8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002F0C-46C5-4D5F-8DCC-F4C42A797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A5D291-B2AA-48A3-B3BC-70842DEF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BF478E-A291-4465-A886-983E53AB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9EDC85-2D96-4896-B181-AAB0D471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3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E54B4-837B-4E08-B3C3-BAF22B95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74E303-1CD9-419F-8EB1-FF7A52DE1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1665D6-2651-4980-80DE-E81B8529B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11A4FF-2D23-48BC-871E-C48D3F69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05AE4E-A346-4200-A4E6-D50514B7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6377DD-029D-4A31-AA05-39CDB9D9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02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A1239-6C94-47E0-9355-7F05DA90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7494C0-3C30-429E-AA6E-D7DA3D9A4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254039-16F5-4A7B-A929-94A9AEF7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853168-7090-45CA-B591-54506BFF6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5815FE-2F70-4214-BFD6-C8741EB2BA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B7303CB-B96C-46FA-B969-8921C40D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66DC99-E86E-40C1-AC29-42F770A6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5A6413-591D-4352-9A0F-BC78A97B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1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792E4-23C8-48FA-9D25-23DAC906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73470E-3069-4B1B-A302-90065A56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AB7A7E-38A3-440B-B58E-7B0DCE2D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E598CE-87B3-42D0-93AB-F46B5C6B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83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9CFD84-28B2-4F2E-8F6F-F56B9C5E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090B8D-6D85-4D8D-8B17-C9C9C070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C05586-F50F-44ED-B707-3A200823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4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E8AF0-5836-463B-8D8F-5A82A2C0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7BD651-8EB7-4EA5-8618-6946149FE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36C9B2-89BE-4F9C-A39B-78AA30544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ABBE0C-1606-476C-8B54-9F7CEB2F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A33F06-94B8-4595-BACA-2D8F6EBD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967B15-2B17-4D37-AE04-D3617CDB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23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8A33D-A452-477F-BDB5-6E300960D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2A5649-4420-4858-94DE-228C59010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C45C80-4AB5-4733-9F00-D2A352474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D679EF-96DD-4587-877F-A9F098D6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4EF0FD-0C4C-4F47-8271-D3747F55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78AB32-AE9E-4877-9A27-50387E32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6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9F5374-703D-4AB1-A766-A49C9C3F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DCEB8-8C91-4787-8D0E-975777129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D89741-239E-40EC-8CC9-44860052E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5FA8-388D-40FD-A1F5-29A414C2CC56}" type="datetimeFigureOut">
              <a:rPr lang="de-DE" smtClean="0"/>
              <a:t>12.06.2018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3ADBB4-4B4F-4E15-B02B-111BD365B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59610B-DC0F-403B-BD37-3B76032B1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0BBC-07CF-4C68-B978-1F9B640776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03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635D08-5F3E-415F-A6DD-884FC1AE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Mai 2018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8F30A0-4864-49F7-8DBE-CFB17FBB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Carsten Hauptmeier-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A33A23-D490-4DAE-B2B7-2C92E4CE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E01C-B062-410A-946F-865F67175431}" type="slidenum">
              <a:rPr lang="de-DE" smtClean="0"/>
              <a:t>1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781B53-C9D9-4617-BF9F-54A9FC337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9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F5D43-D36C-4514-8C04-A3D65999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dirty="0">
                <a:solidFill>
                  <a:srgbClr val="C00000"/>
                </a:solidFill>
              </a:rPr>
              <a:t> Die Idee zu #journalistenschule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9E5CF-6AE2-401B-8AA6-90C27FF309D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4000" dirty="0">
                <a:solidFill>
                  <a:schemeClr val="bg1"/>
                </a:solidFill>
              </a:rPr>
              <a:t>Zum Tag der Pressefreiheit, am 3. Mai 2018, besuchten Absolvent*innen der Deutschen Journalistenschule ihre ehemaligen Schulen, um über und für Qualitätsjournalismus zu streiten.</a:t>
            </a:r>
          </a:p>
        </p:txBody>
      </p:sp>
    </p:spTree>
    <p:extLst>
      <p:ext uri="{BB962C8B-B14F-4D97-AF65-F5344CB8AC3E}">
        <p14:creationId xmlns:p14="http://schemas.microsoft.com/office/powerpoint/2010/main" val="21330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A7A64A-A28B-423B-B5DF-C630BC51A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078" y="1123527"/>
            <a:ext cx="6417839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6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089C77A-89C0-4039-AC34-AE8F0908A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857" y="1123527"/>
            <a:ext cx="6440280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3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B138870-770B-480A-97CC-65CFB84D0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857" y="1123527"/>
            <a:ext cx="6440280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4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F0C17C5-DA0D-4F39-8E4D-962A43D92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782" y="1123527"/>
            <a:ext cx="329243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7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3BEB3-C93F-493C-8AFF-D4B6D6C4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Die wichtigsten Erfahrungen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37255B3-F21F-4E19-A6E4-2A1E1340E32B}"/>
              </a:ext>
            </a:extLst>
          </p:cNvPr>
          <p:cNvSpPr/>
          <p:nvPr/>
        </p:nvSpPr>
        <p:spPr>
          <a:xfrm>
            <a:off x="744718" y="1690688"/>
            <a:ext cx="10765410" cy="43801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64D540-7775-41DC-A29B-A7C2A46ED8F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Lohnenswerter Austausch: Schüler*innen UND Journalist*innen profitieren von diesem Gespräch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Notwendige Besuche: Wenig Medienkompetenz bei manchen Schüler*innen 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Großes Interesse: Die Jugendlichen sind neugierig und offen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Viele Fragen: Schüler*innen setzen sich auch kritisch mit den Medien auseinander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Vertrauensaufbau: Transparenz und persönliches Gespräch schaffen Vertrauen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68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93B93-E3D8-4BBE-B490-CB5BF143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Die wichtigsten (praktischen)Lehren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A20E56-D32F-4FD1-9D8B-3F1D9C5A7622}"/>
              </a:ext>
            </a:extLst>
          </p:cNvPr>
          <p:cNvSpPr/>
          <p:nvPr/>
        </p:nvSpPr>
        <p:spPr>
          <a:xfrm>
            <a:off x="744718" y="1690688"/>
            <a:ext cx="10765410" cy="43801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A4568-4025-4B46-8668-CC4D273C327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pPr>
              <a:lnSpc>
                <a:spcPct val="100000"/>
              </a:lnSpc>
            </a:pP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Gespräche mit Lehrern möglichst genau vorbereiten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Mit möglichst kleinen Gruppen arbeiten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Auf eigene Erfahrungen setzen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Praktische Übungen einbauen</a:t>
            </a:r>
          </a:p>
          <a:p>
            <a:pPr>
              <a:lnSpc>
                <a:spcPct val="100000"/>
              </a:lnSpc>
            </a:pPr>
            <a:r>
              <a:rPr lang="de-DE" dirty="0">
                <a:solidFill>
                  <a:schemeClr val="bg1"/>
                </a:solidFill>
              </a:rPr>
              <a:t>Grundlagen vermitteln und zugleich Schwerpunkte wählen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80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CF4E4-B751-4503-9B0B-8D91BBEF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dirty="0">
                <a:solidFill>
                  <a:srgbClr val="C00000"/>
                </a:solidFill>
              </a:rPr>
              <a:t>Mehr Infos zu #journalistenschule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DB1A78-D4DE-45E3-AC49-E630A5853F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pPr marL="0" indent="0">
              <a:buNone/>
            </a:pPr>
            <a:r>
              <a:rPr lang="de-DE" sz="4400" dirty="0">
                <a:solidFill>
                  <a:schemeClr val="bg1"/>
                </a:solidFill>
              </a:rPr>
              <a:t>Hintergründe, Erfahrungsberichte und vieles mehr zum Projekt #journalistenschule: </a:t>
            </a:r>
          </a:p>
          <a:p>
            <a:pPr marL="0" indent="0">
              <a:buNone/>
            </a:pPr>
            <a:endParaRPr lang="de-DE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sz="4400" dirty="0">
                <a:solidFill>
                  <a:schemeClr val="bg1"/>
                </a:solidFill>
              </a:rPr>
              <a:t>2018.djs-online.de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8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Breitbild</PresentationFormat>
  <Paragraphs>25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 Die Idee zu #journalistenschule</vt:lpstr>
      <vt:lpstr>PowerPoint-Präsentation</vt:lpstr>
      <vt:lpstr>PowerPoint-Präsentation</vt:lpstr>
      <vt:lpstr>PowerPoint-Präsentation</vt:lpstr>
      <vt:lpstr>PowerPoint-Präsentation</vt:lpstr>
      <vt:lpstr>Die wichtigsten Erfahrungen</vt:lpstr>
      <vt:lpstr>Die wichtigsten (praktischen)Lehren</vt:lpstr>
      <vt:lpstr>Mehr Infos zu #journalistenschule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Carsten Hauptmeier</dc:creator>
  <cp:lastModifiedBy>Carsten Hauptmeier</cp:lastModifiedBy>
  <cp:revision>20</cp:revision>
  <dcterms:created xsi:type="dcterms:W3CDTF">2018-06-10T14:26:10Z</dcterms:created>
  <dcterms:modified xsi:type="dcterms:W3CDTF">2018-06-12T19:58:30Z</dcterms:modified>
</cp:coreProperties>
</file>